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25/04/2017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25/04/2017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25/04/2017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</a:t>
            </a:r>
            <a:r>
              <a:rPr lang="en-US" dirty="0" smtClean="0"/>
              <a:t>shell</a:t>
            </a:r>
            <a:endParaRPr lang="en-US" dirty="0" smtClean="0"/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</a:t>
            </a:r>
            <a:r>
              <a:rPr lang="en-US" dirty="0" smtClean="0"/>
              <a:t>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 smtClean="0"/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matrix[-1][0]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endParaRPr lang="en-US" i="1" baseline="-25000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>
                <a:cs typeface="Courier New" pitchFamily="49" charset="0"/>
              </a:rPr>
              <a:t>       = zero or one </a:t>
            </a:r>
            <a:r>
              <a:rPr lang="en-US" dirty="0" smtClean="0">
                <a:cs typeface="Courier New" pitchFamily="49" charset="0"/>
              </a:rPr>
              <a:t>occurrence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'.'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[A-Za-z0-9_]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0346" y="5118283"/>
            <a:ext cx="21980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 in</a:t>
            </a:r>
          </a:p>
          <a:p>
            <a:r>
              <a:rPr lang="en-US" sz="2400" dirty="0" smtClean="0"/>
              <a:t>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16530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mtClean="0"/>
              <a:t>                =  </a:t>
            </a:r>
            <a:r>
              <a:rPr lang="en-US" dirty="0" smtClean="0"/>
              <a:t>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</a:t>
            </a:r>
            <a:r>
              <a:rPr lang="en-US" dirty="0" smtClean="0"/>
              <a:t>Python fro</a:t>
            </a:r>
            <a:r>
              <a:rPr lang="en-US" dirty="0" smtClean="0"/>
              <a:t>m the terminal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</a:t>
            </a:r>
            <a:r>
              <a:rPr lang="en-US" dirty="0" smtClean="0"/>
              <a:t>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63688</TotalTime>
  <Words>22087</Words>
  <Application>Microsoft Office PowerPoint</Application>
  <PresentationFormat>On-screen Show (4:3)</PresentationFormat>
  <Paragraphs>5453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853</cp:revision>
  <cp:lastPrinted>2013-05-30T07:55:36Z</cp:lastPrinted>
  <dcterms:created xsi:type="dcterms:W3CDTF">2013-02-08T06:04:20Z</dcterms:created>
  <dcterms:modified xsi:type="dcterms:W3CDTF">2017-04-25T05:17:55Z</dcterms:modified>
</cp:coreProperties>
</file>